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mfortaa" panose="020B0604020202020204" charset="0"/>
      <p:regular r:id="rId11"/>
      <p:bold r:id="rId12"/>
    </p:embeddedFont>
    <p:embeddedFont>
      <p:font typeface="Spectral" panose="020B0604020202020204" charset="0"/>
      <p:regular r:id="rId13"/>
      <p:bold r:id="rId14"/>
      <p:italic r:id="rId15"/>
      <p:boldItalic r:id="rId16"/>
    </p:embeddedFont>
    <p:embeddedFont>
      <p:font typeface="Amatic SC" panose="020B0604020202020204" charset="-79"/>
      <p:regular r:id="rId17"/>
      <p:bold r:id="rId18"/>
    </p:embeddedFont>
    <p:embeddedFont>
      <p:font typeface="Lora" panose="020B0604020202020204" charset="0"/>
      <p:regular r:id="rId19"/>
      <p:bold r:id="rId20"/>
      <p:italic r:id="rId21"/>
      <p:boldItalic r:id="rId22"/>
    </p:embeddedFont>
    <p:embeddedFont>
      <p:font typeface="Pacifico" panose="020B0604020202020204" charset="0"/>
      <p:regular r:id="rId23"/>
    </p:embeddedFont>
    <p:embeddedFont>
      <p:font typeface="Spectral ExtraBold" panose="020B0604020202020204" charset="0"/>
      <p:bold r:id="rId24"/>
      <p:boldItalic r:id="rId25"/>
    </p:embeddedFont>
    <p:embeddedFont>
      <p:font typeface="Source Code Pro ExtraLight" panose="020B0604020202020204" charset="0"/>
      <p:regular r:id="rId26"/>
      <p:bold r:id="rId27"/>
      <p:italic r:id="rId28"/>
      <p:boldItalic r:id="rId29"/>
    </p:embeddedFont>
    <p:embeddedFont>
      <p:font typeface="Playfair Display" panose="020B060402020202020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63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7636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ba32adc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ba32adc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85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ba32adc3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ba32adc3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14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bd6bcaa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bd6bcaa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24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bd6bcaa2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bd6bcaa2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72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bd6bcaa2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bd6bcaa2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88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bd6bcaa2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bd6bcaa2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19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bd6bcaa2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bd6bcaa2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86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bd6bcaa2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bd6bcaa2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45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88" y="191725"/>
            <a:ext cx="8728224" cy="4760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22375" y="522375"/>
            <a:ext cx="8127000" cy="406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405550" y="965200"/>
            <a:ext cx="578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980000"/>
                </a:solidFill>
                <a:latin typeface="Pacifico"/>
                <a:ea typeface="Pacifico"/>
                <a:cs typeface="Pacifico"/>
                <a:sym typeface="Pacifico"/>
              </a:rPr>
              <a:t>Mars</a:t>
            </a:r>
            <a:endParaRPr sz="4800" b="1">
              <a:solidFill>
                <a:srgbClr val="98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305100" y="904125"/>
            <a:ext cx="2190000" cy="9234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Mars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389200" y="1356200"/>
            <a:ext cx="1898700" cy="29862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803700" y="1356200"/>
            <a:ext cx="1898700" cy="29862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8425" y="2109687"/>
            <a:ext cx="1680225" cy="16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54137">
            <a:off x="2995829" y="3544512"/>
            <a:ext cx="716615" cy="9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0500" y="2065813"/>
            <a:ext cx="1765124" cy="176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64677">
            <a:off x="3814701" y="2241530"/>
            <a:ext cx="1395428" cy="133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071793">
            <a:off x="4970969" y="3037568"/>
            <a:ext cx="1575162" cy="157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75100" y="3607575"/>
            <a:ext cx="9234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481781">
            <a:off x="3111706" y="1960803"/>
            <a:ext cx="668639" cy="133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1613152">
            <a:off x="5196275" y="1505750"/>
            <a:ext cx="1256851" cy="125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2699962">
            <a:off x="871252" y="563898"/>
            <a:ext cx="405095" cy="69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6689072">
            <a:off x="7638459" y="439782"/>
            <a:ext cx="490205" cy="98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7214851">
            <a:off x="1756221" y="507165"/>
            <a:ext cx="777507" cy="68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9369668">
            <a:off x="2801317" y="962446"/>
            <a:ext cx="516489" cy="92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4333407">
            <a:off x="6347993" y="447062"/>
            <a:ext cx="603677" cy="9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404175" y="251250"/>
            <a:ext cx="8538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Here are some facts about Mars</a:t>
            </a:r>
            <a:endParaRPr sz="31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40600" y="1195450"/>
            <a:ext cx="2993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matic SC"/>
              <a:buChar char="★"/>
            </a:pPr>
            <a:r>
              <a:rPr lang="en" sz="2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Mars has a nickname ‘the red planet’ Because of the the iron oxide chemicals in its soil looks like rust.</a:t>
            </a:r>
            <a:endParaRPr sz="20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40600" y="2655250"/>
            <a:ext cx="578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matic SC"/>
              <a:buChar char="★"/>
            </a:pPr>
            <a:r>
              <a:rPr lang="en" sz="2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It has 2 moons Phobos and Deimos</a:t>
            </a:r>
            <a:endParaRPr sz="2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40600" y="3586375"/>
            <a:ext cx="578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matic SC"/>
              <a:buChar char="★"/>
            </a:pPr>
            <a:r>
              <a:rPr lang="en" sz="2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The atmosphere of Mars is much thinner than Earth's. It’s atmosphere contains more than 95% carbon dioxide and much less than 1% oxygen.</a:t>
            </a:r>
            <a:endParaRPr sz="22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595575" y="1195450"/>
            <a:ext cx="578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★"/>
            </a:pPr>
            <a:r>
              <a:rPr lang="en" sz="2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 year on mars is  687 Earth days</a:t>
            </a:r>
            <a:r>
              <a:rPr lang="en" sz="1050">
                <a:solidFill>
                  <a:srgbClr val="202124"/>
                </a:solidFill>
                <a:highlight>
                  <a:srgbClr val="FFFFFF"/>
                </a:highlight>
              </a:rPr>
              <a:t> </a:t>
            </a:r>
            <a:endParaRPr sz="2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595575" y="2655250"/>
            <a:ext cx="3548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matic SC"/>
              <a:buChar char="★"/>
            </a:pPr>
            <a:r>
              <a:rPr lang="en" sz="2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Mars is home to the largest mountain</a:t>
            </a:r>
            <a:endParaRPr sz="2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in the Solar System Olympus Mons</a:t>
            </a:r>
            <a:endParaRPr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Who Discovered Mars ?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11700" y="1114800"/>
            <a:ext cx="34683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highlight>
                <a:srgbClr val="FFE59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highlight>
                  <a:srgbClr val="FFE599"/>
                </a:highlight>
                <a:latin typeface="Courier New"/>
                <a:ea typeface="Courier New"/>
                <a:cs typeface="Courier New"/>
                <a:sym typeface="Courier New"/>
              </a:rPr>
              <a:t>In 1610 </a:t>
            </a:r>
            <a:r>
              <a:rPr lang="en" sz="1800" b="1">
                <a:highlight>
                  <a:srgbClr val="FFE599"/>
                </a:highlight>
                <a:latin typeface="Courier New"/>
                <a:ea typeface="Courier New"/>
                <a:cs typeface="Courier New"/>
                <a:sym typeface="Courier New"/>
              </a:rPr>
              <a:t>Galileo Galilei was known as the first person to use a telescope to make astronomical observations. His records indicate that he began observing Mars through a telescope .</a:t>
            </a:r>
            <a:endParaRPr sz="1500"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000" y="1190200"/>
            <a:ext cx="2842450" cy="361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2581550" y="400875"/>
            <a:ext cx="5632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cifico"/>
                <a:ea typeface="Pacifico"/>
                <a:cs typeface="Pacifico"/>
                <a:sym typeface="Pacifico"/>
              </a:rPr>
              <a:t>    What is Mars made of ?</a:t>
            </a:r>
            <a:endParaRPr sz="2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757575" y="352000"/>
            <a:ext cx="322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 What is Mars made of ?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528050" y="1153875"/>
            <a:ext cx="5632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283650" y="1210300"/>
            <a:ext cx="5632500" cy="1293000"/>
          </a:xfrm>
          <a:prstGeom prst="rect">
            <a:avLst/>
          </a:prstGeom>
          <a:noFill/>
          <a:ln w="28575" cap="flat" cmpd="sng">
            <a:solidFill>
              <a:srgbClr val="FFF2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It is made up primarily of silicon, oxygen, iron, and magnesium and probably has the consistency of soft rocky paste. It is probably about 770 to 1,170 miles  thick, according to NASA.</a:t>
            </a:r>
            <a:endParaRPr sz="1800">
              <a:solidFill>
                <a:srgbClr val="222222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283650" y="3148675"/>
            <a:ext cx="5632500" cy="738900"/>
          </a:xfrm>
          <a:prstGeom prst="rect">
            <a:avLst/>
          </a:prstGeom>
          <a:noFill/>
          <a:ln w="28575" cap="flat" cmpd="sng">
            <a:solidFill>
              <a:srgbClr val="FFF2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2CC"/>
                </a:highlight>
                <a:latin typeface="Georgia"/>
                <a:ea typeface="Georgia"/>
                <a:cs typeface="Georgia"/>
                <a:sym typeface="Georgia"/>
              </a:rPr>
              <a:t>Mars’ surface is covered in a thick layer of oxidized iron dust and lots of volcanoes and canyons.</a:t>
            </a:r>
            <a:endParaRPr sz="1800">
              <a:solidFill>
                <a:srgbClr val="222222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0" y="0"/>
            <a:ext cx="9144000" cy="5141100"/>
          </a:xfrm>
          <a:prstGeom prst="rect">
            <a:avLst/>
          </a:prstGeom>
          <a:noFill/>
          <a:ln w="2286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709" y="1614074"/>
            <a:ext cx="2551290" cy="19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1261450" y="259250"/>
            <a:ext cx="6786900" cy="836100"/>
          </a:xfrm>
          <a:prstGeom prst="rect">
            <a:avLst/>
          </a:prstGeom>
          <a:solidFill>
            <a:srgbClr val="EA9999"/>
          </a:solidFill>
          <a:ln w="38100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n" sz="2320">
                <a:latin typeface="Playfair Display"/>
                <a:ea typeface="Playfair Display"/>
                <a:cs typeface="Playfair Display"/>
                <a:sym typeface="Playfair Display"/>
              </a:rPr>
              <a:t>Now here is a question nobody knows the answer to</a:t>
            </a:r>
            <a:r>
              <a:rPr lang="en" sz="2320">
                <a:highlight>
                  <a:srgbClr val="EA9999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2320"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2320">
              <a:highlight>
                <a:srgbClr val="F4CCC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071050" y="1298825"/>
            <a:ext cx="3167700" cy="9543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Was there ever life on Mars?</a:t>
            </a:r>
            <a:endParaRPr sz="18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2594450" y="2571750"/>
            <a:ext cx="4243500" cy="677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pectral"/>
                <a:ea typeface="Spectral"/>
                <a:cs typeface="Spectral"/>
                <a:sym typeface="Spectral"/>
              </a:rPr>
              <a:t>And if so.. that must mean Mars was once habitable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847975" y="2135625"/>
            <a:ext cx="2259875" cy="1271175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43926">
            <a:off x="27659" y="1961591"/>
            <a:ext cx="2315432" cy="1302419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2350" y="3421300"/>
            <a:ext cx="2868600" cy="154305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111" name="Google Shape;111;p17"/>
          <p:cNvSpPr txBox="1"/>
          <p:nvPr/>
        </p:nvSpPr>
        <p:spPr>
          <a:xfrm>
            <a:off x="10025" y="20050"/>
            <a:ext cx="9144000" cy="5143500"/>
          </a:xfrm>
          <a:prstGeom prst="rect">
            <a:avLst/>
          </a:prstGeom>
          <a:noFill/>
          <a:ln w="1524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  <a:ln w="1524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>
                <a:latin typeface="Lora"/>
                <a:ea typeface="Lora"/>
                <a:cs typeface="Lora"/>
                <a:sym typeface="Lora"/>
              </a:rPr>
              <a:t>NASA has sent a rover to Mars and it will land on the 18 of Feb</a:t>
            </a:r>
            <a:endParaRPr sz="222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1700" y="1595550"/>
            <a:ext cx="3418200" cy="1310400"/>
          </a:xfrm>
          <a:prstGeom prst="rect">
            <a:avLst/>
          </a:prstGeom>
          <a:solidFill>
            <a:srgbClr val="EAD1DC"/>
          </a:solidFill>
          <a:ln w="1524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22222"/>
                </a:solidFill>
                <a:latin typeface="Lora"/>
                <a:ea typeface="Lora"/>
                <a:cs typeface="Lora"/>
                <a:sym typeface="Lora"/>
              </a:rPr>
              <a:t> The rover is going to spend 687 Earth days exploring Mars and looking for evidence of ancient life. </a:t>
            </a:r>
            <a:endParaRPr>
              <a:solidFill>
                <a:srgbClr val="22222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400" y="1856216"/>
            <a:ext cx="4429627" cy="2491660"/>
          </a:xfrm>
          <a:prstGeom prst="rect">
            <a:avLst/>
          </a:prstGeom>
          <a:noFill/>
          <a:ln w="1524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" name="Google Shape;119;p18"/>
          <p:cNvSpPr txBox="1"/>
          <p:nvPr/>
        </p:nvSpPr>
        <p:spPr>
          <a:xfrm>
            <a:off x="50125" y="40100"/>
            <a:ext cx="9093900" cy="5141100"/>
          </a:xfrm>
          <a:prstGeom prst="rect">
            <a:avLst/>
          </a:prstGeom>
          <a:noFill/>
          <a:ln w="1524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311700" y="465075"/>
            <a:ext cx="8520600" cy="572700"/>
          </a:xfrm>
          <a:prstGeom prst="rect">
            <a:avLst/>
          </a:prstGeom>
          <a:solidFill>
            <a:srgbClr val="45818E"/>
          </a:solidFill>
          <a:ln w="2857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 ExtraLight"/>
                <a:ea typeface="Source Code Pro ExtraLight"/>
                <a:cs typeface="Source Code Pro ExtraLight"/>
                <a:sym typeface="Source Code Pro ExtraLight"/>
              </a:rPr>
              <a:t>Another question is:</a:t>
            </a:r>
            <a:endParaRPr>
              <a:latin typeface="Source Code Pro ExtraLight"/>
              <a:ea typeface="Source Code Pro ExtraLight"/>
              <a:cs typeface="Source Code Pro ExtraLight"/>
              <a:sym typeface="Source Code Pro ExtraLight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311700" y="1378650"/>
            <a:ext cx="3909300" cy="797100"/>
          </a:xfrm>
          <a:prstGeom prst="rect">
            <a:avLst/>
          </a:prstGeom>
          <a:solidFill>
            <a:srgbClr val="45818E"/>
          </a:solidFill>
          <a:ln w="2857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Source Code Pro ExtraLight"/>
                <a:ea typeface="Source Code Pro ExtraLight"/>
                <a:cs typeface="Source Code Pro ExtraLight"/>
                <a:sym typeface="Source Code Pro ExtraLight"/>
              </a:rPr>
              <a:t>Will we ever be able to live on Mars?</a:t>
            </a:r>
            <a:endParaRPr>
              <a:solidFill>
                <a:srgbClr val="000000"/>
              </a:solidFill>
              <a:latin typeface="Source Code Pro ExtraLight"/>
              <a:ea typeface="Source Code Pro ExtraLight"/>
              <a:cs typeface="Source Code Pro ExtraLight"/>
              <a:sym typeface="Source Code Pro ExtraLigh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311700" y="2667000"/>
            <a:ext cx="6045000" cy="1754700"/>
          </a:xfrm>
          <a:prstGeom prst="rect">
            <a:avLst/>
          </a:prstGeom>
          <a:solidFill>
            <a:srgbClr val="45818E"/>
          </a:solidFill>
          <a:ln w="2857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Source Code Pro ExtraLight"/>
                <a:ea typeface="Source Code Pro ExtraLight"/>
                <a:cs typeface="Source Code Pro ExtraLight"/>
                <a:sym typeface="Source Code Pro ExtraLight"/>
              </a:rPr>
              <a:t>Mars is probably the most habitable planet excluding Earth. If we were to live on Mars, we would need an artificial home with a water system as well as an oxygen system. We would obviously need spacesuits, and lots of other countless things. </a:t>
            </a:r>
            <a:endParaRPr sz="1700">
              <a:latin typeface="Source Code Pro ExtraLight"/>
              <a:ea typeface="Source Code Pro ExtraLight"/>
              <a:cs typeface="Source Code Pro ExtraLight"/>
              <a:sym typeface="Source Code Pro Extra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391025" y="531400"/>
            <a:ext cx="577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pectral ExtraBold"/>
                <a:ea typeface="Spectral ExtraBold"/>
                <a:cs typeface="Spectral ExtraBold"/>
                <a:sym typeface="Spectral ExtraBold"/>
              </a:rPr>
              <a:t>The end</a:t>
            </a:r>
            <a:endParaRPr sz="4800"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8101250" y="4758600"/>
            <a:ext cx="96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pectral"/>
                <a:ea typeface="Spectral"/>
                <a:cs typeface="Spectral"/>
                <a:sym typeface="Spectral"/>
              </a:rPr>
              <a:t>By Sophia</a:t>
            </a:r>
            <a:endParaRPr sz="13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326</Words>
  <Application>Microsoft Office PowerPoint</Application>
  <PresentationFormat>On-screen Show (16:9)</PresentationFormat>
  <Paragraphs>109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Comfortaa</vt:lpstr>
      <vt:lpstr>Courier New</vt:lpstr>
      <vt:lpstr>Spectral</vt:lpstr>
      <vt:lpstr>Amatic SC</vt:lpstr>
      <vt:lpstr>Lora</vt:lpstr>
      <vt:lpstr>Pacifico</vt:lpstr>
      <vt:lpstr>Spectral ExtraBold</vt:lpstr>
      <vt:lpstr>Source Code Pro ExtraLight</vt:lpstr>
      <vt:lpstr>Playfair Display</vt:lpstr>
      <vt:lpstr>Georgia</vt:lpstr>
      <vt:lpstr>Simple Light</vt:lpstr>
      <vt:lpstr>PowerPoint Presentation</vt:lpstr>
      <vt:lpstr>PowerPoint Presentation</vt:lpstr>
      <vt:lpstr>Who Discovered Mars ?</vt:lpstr>
      <vt:lpstr>PowerPoint Presentation</vt:lpstr>
      <vt:lpstr>  Now here is a question nobody knows the answer to   </vt:lpstr>
      <vt:lpstr>NASA has sent a rover to Mars and it will land on the 18 of Feb</vt:lpstr>
      <vt:lpstr>Another question is: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 Greene</dc:creator>
  <cp:lastModifiedBy>Windows</cp:lastModifiedBy>
  <cp:revision>1</cp:revision>
  <dcterms:modified xsi:type="dcterms:W3CDTF">2021-02-11T15:05:13Z</dcterms:modified>
</cp:coreProperties>
</file>